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3" r:id="rId3"/>
    <p:sldMasterId id="2147483761" r:id="rId4"/>
  </p:sldMasterIdLst>
  <p:sldIdLst>
    <p:sldId id="306" r:id="rId5"/>
    <p:sldId id="310" r:id="rId6"/>
    <p:sldId id="312" r:id="rId7"/>
    <p:sldId id="307" r:id="rId8"/>
    <p:sldId id="313" r:id="rId9"/>
    <p:sldId id="316" r:id="rId10"/>
    <p:sldId id="314" r:id="rId11"/>
    <p:sldId id="326" r:id="rId12"/>
    <p:sldId id="327" r:id="rId13"/>
    <p:sldId id="325" r:id="rId14"/>
    <p:sldId id="329" r:id="rId15"/>
    <p:sldId id="328" r:id="rId16"/>
    <p:sldId id="334" r:id="rId17"/>
    <p:sldId id="333" r:id="rId18"/>
    <p:sldId id="335" r:id="rId19"/>
    <p:sldId id="33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6C4C-F3F4-4D7E-B7B0-AC9E08AEBAD0}" type="datetimeFigureOut">
              <a:rPr lang="en-GB" smtClean="0"/>
              <a:t>21/05/2013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BE8-7A5E-4DBD-A7E8-2D6319AA9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51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6C4C-F3F4-4D7E-B7B0-AC9E08AEBAD0}" type="datetimeFigureOut">
              <a:rPr lang="en-GB" smtClean="0"/>
              <a:t>21/05/2013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BE8-7A5E-4DBD-A7E8-2D6319AA9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908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69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02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81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167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30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4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4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859213" y="5486400"/>
            <a:ext cx="1635125" cy="1154113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137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138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23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59213" y="3182938"/>
            <a:ext cx="1635125" cy="1058862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156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46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9213" y="4291013"/>
            <a:ext cx="1635125" cy="11557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93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75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234238" y="4291013"/>
            <a:ext cx="1633537" cy="11557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113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126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189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3538" cy="1154113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116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118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121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40375" y="5484813"/>
            <a:ext cx="1633538" cy="11557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74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25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545138" y="3190875"/>
            <a:ext cx="1633537" cy="105886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189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120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36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545138" y="4291013"/>
            <a:ext cx="1633537" cy="11557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231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181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239000" y="1924050"/>
            <a:ext cx="1635125" cy="122555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232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211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165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239000" y="3190875"/>
            <a:ext cx="1635125" cy="105886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220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145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174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875"/>
            <a:ext cx="1633538" cy="122555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33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71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425"/>
            <a:ext cx="1633538" cy="11541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0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859213" y="1920875"/>
            <a:ext cx="1635125" cy="122555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130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192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545138" y="1924050"/>
            <a:ext cx="1633537" cy="122555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R: 75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G: 50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</a:rPr>
              <a:t>B: 66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7239000" y="5494338"/>
            <a:ext cx="1633538" cy="11557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147"/>
                </a:solidFill>
              </a:rPr>
              <a:t>R: 231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147"/>
                </a:solidFill>
              </a:rPr>
              <a:t>G: 231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2147"/>
                </a:solidFill>
              </a:rPr>
              <a:t>B: 231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7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8010_Powerpoint_Ho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50526" r="17249"/>
          <a:stretch>
            <a:fillRect/>
          </a:stretch>
        </p:blipFill>
        <p:spPr bwMode="auto">
          <a:xfrm>
            <a:off x="2808288" y="2257425"/>
            <a:ext cx="6335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77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0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6C4C-F3F4-4D7E-B7B0-AC9E08AEBAD0}" type="datetimeFigureOut">
              <a:rPr lang="en-GB" smtClean="0"/>
              <a:t>21/05/2013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BE8-7A5E-4DBD-A7E8-2D6319AA9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6591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03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71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7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32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79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7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33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4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80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8010_Powerpoint_Ho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50526" r="17249"/>
          <a:stretch>
            <a:fillRect/>
          </a:stretch>
        </p:blipFill>
        <p:spPr bwMode="auto">
          <a:xfrm>
            <a:off x="2808288" y="2257425"/>
            <a:ext cx="6335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9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94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57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4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5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53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1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5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3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5CF71-EE9B-45AC-B0D3-866D4156A105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29C92-B1EC-479A-87C3-578D75A7DB69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8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3463-0B4F-420C-BB6B-C4D544EF4C46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7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F96B-23F3-4F8B-BEC1-9072BFA8F25F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4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4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CBEBC-C831-4B75-89BE-1AEFF9EC8B17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5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5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65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94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46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22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457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7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09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4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4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82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4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017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077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859213" y="5486400"/>
            <a:ext cx="1635125" cy="1154113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137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138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23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59213" y="3182938"/>
            <a:ext cx="1635125" cy="1058862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156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46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9213" y="4291013"/>
            <a:ext cx="1635125" cy="11557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93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75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234238" y="4291013"/>
            <a:ext cx="1633537" cy="11557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126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189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3538" cy="1154113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121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40375" y="5484813"/>
            <a:ext cx="1633538" cy="11557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74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25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545138" y="3190875"/>
            <a:ext cx="1633537" cy="105886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189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36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545138" y="4291013"/>
            <a:ext cx="1633537" cy="11557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231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181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239000" y="1924050"/>
            <a:ext cx="1635125" cy="122555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232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211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165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239000" y="3190875"/>
            <a:ext cx="1635125" cy="105886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145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174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875"/>
            <a:ext cx="1633538" cy="122555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33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71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425"/>
            <a:ext cx="1633538" cy="11541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0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859213" y="1920875"/>
            <a:ext cx="1635125" cy="122555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192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545138" y="1924050"/>
            <a:ext cx="1633537" cy="122555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75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66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7239000" y="5494338"/>
            <a:ext cx="1633538" cy="11557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R: 231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G: 231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B: 231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58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783B65-D486-4882-8AD6-5447702793B2}" type="datetimeFigureOut">
              <a:rPr lang="en-GB">
                <a:solidFill>
                  <a:srgbClr val="00214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21/05/2013</a:t>
            </a:fld>
            <a:endParaRPr lang="en-GB">
              <a:solidFill>
                <a:srgbClr val="0021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5D3B-D36F-42DD-96C4-40F8BD0961E1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81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C7D9D-9BFB-44D0-A4CB-83975E721947}" type="datetimeFigureOut">
              <a:rPr lang="en-GB">
                <a:solidFill>
                  <a:srgbClr val="00214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21/05/2013</a:t>
            </a:fld>
            <a:endParaRPr lang="en-GB">
              <a:solidFill>
                <a:srgbClr val="00214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CBC93-B17E-4631-BAB8-06F159301ACF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43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27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12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9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6C4C-F3F4-4D7E-B7B0-AC9E08AEBAD0}" type="datetimeFigureOut">
              <a:rPr lang="en-GB" smtClean="0"/>
              <a:t>21/05/2013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BE8-7A5E-4DBD-A7E8-2D6319AA9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549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54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314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10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98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24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0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6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0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6C4C-F3F4-4D7E-B7B0-AC9E08AEBAD0}" type="datetimeFigureOut">
              <a:rPr lang="en-GB" smtClean="0"/>
              <a:t>21/05/2013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BE8-7A5E-4DBD-A7E8-2D6319AA9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843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1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5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7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8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2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9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0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6C4C-F3F4-4D7E-B7B0-AC9E08AEBAD0}" type="datetimeFigureOut">
              <a:rPr lang="en-GB" smtClean="0"/>
              <a:t>21/05/2013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BE8-7A5E-4DBD-A7E8-2D6319AA9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31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5CF71-EE9B-45AC-B0D3-866D4156A105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7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29C92-B1EC-479A-87C3-578D75A7DB69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5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3463-0B4F-420C-BB6B-C4D544EF4C46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89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F96B-23F3-4F8B-BEC1-9072BFA8F25F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CBEBC-C831-4B75-89BE-1AEFF9EC8B17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7476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44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82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87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rgbClr val="9C13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88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5D4B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06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rgbClr val="898A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5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6C4C-F3F4-4D7E-B7B0-AC9E08AEBAD0}" type="datetimeFigureOut">
              <a:rPr lang="en-GB" smtClean="0"/>
              <a:t>21/05/2013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BE8-7A5E-4DBD-A7E8-2D6319AA9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0022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rgbClr val="4B32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99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rgbClr val="BD7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1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8">
    <p:bg>
      <p:bgPr>
        <a:solidFill>
          <a:srgbClr val="E7B5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4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9">
    <p:bg>
      <p:bgPr>
        <a:solidFill>
          <a:srgbClr val="4A19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0">
    <p:bg>
      <p:bgPr>
        <a:solidFill>
          <a:srgbClr val="E8D3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8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1">
    <p:bg>
      <p:bgPr>
        <a:solidFill>
          <a:srgbClr val="DC9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88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2">
    <p:bg>
      <p:bgPr>
        <a:solidFill>
          <a:srgbClr val="717E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3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3">
    <p:bg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94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859213" y="5486400"/>
            <a:ext cx="1635125" cy="1154113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137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138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23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59213" y="3182938"/>
            <a:ext cx="1635125" cy="1058862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156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46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59213" y="4291013"/>
            <a:ext cx="1635125" cy="11557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93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75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10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234238" y="4291013"/>
            <a:ext cx="1633537" cy="11557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126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189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5486400"/>
            <a:ext cx="1633538" cy="1154113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121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540375" y="5484813"/>
            <a:ext cx="1633538" cy="11557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74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25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545138" y="3190875"/>
            <a:ext cx="1633537" cy="1058863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189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36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545138" y="4291013"/>
            <a:ext cx="1633537" cy="11557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231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181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239000" y="1924050"/>
            <a:ext cx="1635125" cy="122555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232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211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165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239000" y="3190875"/>
            <a:ext cx="1635125" cy="1058863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220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145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174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04800" y="1920875"/>
            <a:ext cx="1633538" cy="122555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33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71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304800" y="4289425"/>
            <a:ext cx="1633538" cy="11541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0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859213" y="1920875"/>
            <a:ext cx="1635125" cy="122555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130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192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5545138" y="1924050"/>
            <a:ext cx="1633537" cy="122555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R: 75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G: 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B: 66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7239000" y="5494338"/>
            <a:ext cx="1633538" cy="11557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04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R: 231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G: 231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147"/>
                </a:solidFill>
              </a:rPr>
              <a:t>B: 231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1486532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3865326" y="1269657"/>
            <a:ext cx="2887487" cy="485775"/>
          </a:xfrm>
        </p:spPr>
        <p:txBody>
          <a:bodyPr/>
          <a:lstStyle>
            <a:lvl1pPr>
              <a:buNone/>
              <a:defRPr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2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783B65-D486-4882-8AD6-5447702793B2}" type="datetimeFigureOut">
              <a:rPr lang="en-GB">
                <a:solidFill>
                  <a:srgbClr val="00214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21/05/2013</a:t>
            </a:fld>
            <a:endParaRPr lang="en-GB">
              <a:solidFill>
                <a:srgbClr val="0021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5D3B-D36F-42DD-96C4-40F8BD0961E1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6C4C-F3F4-4D7E-B7B0-AC9E08AEBAD0}" type="datetimeFigureOut">
              <a:rPr lang="en-GB" smtClean="0"/>
              <a:t>21/05/2013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BE8-7A5E-4DBD-A7E8-2D6319AA9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7356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C7D9D-9BFB-44D0-A4CB-83975E721947}" type="datetimeFigureOut">
              <a:rPr lang="en-GB">
                <a:solidFill>
                  <a:srgbClr val="002147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21/05/2013</a:t>
            </a:fld>
            <a:endParaRPr lang="en-GB">
              <a:solidFill>
                <a:srgbClr val="00214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CBC93-B17E-4631-BAB8-06F159301ACF}" type="slidenum">
              <a:rPr lang="en-GB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4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8010_Powerpoint_Hom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8" t="50526" r="17249"/>
          <a:stretch>
            <a:fillRect/>
          </a:stretch>
        </p:blipFill>
        <p:spPr bwMode="auto">
          <a:xfrm>
            <a:off x="2808288" y="2257425"/>
            <a:ext cx="63357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87338" y="3358256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93688" y="3628840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84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21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22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0082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8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9C13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050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5D4B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8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898A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61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B3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44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BD78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33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6C4C-F3F4-4D7E-B7B0-AC9E08AEBAD0}" type="datetimeFigureOut">
              <a:rPr lang="en-GB" smtClean="0"/>
              <a:t>21/05/2013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BE8-7A5E-4DBD-A7E8-2D6319AA99A7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83" y="-1"/>
            <a:ext cx="3582318" cy="107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55574"/>
            <a:ext cx="1358924" cy="54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95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B5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71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4A19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21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8D3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13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DC91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23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717E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96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l Cov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93688" y="2243138"/>
            <a:ext cx="8567737" cy="4140200"/>
          </a:xfrm>
          <a:prstGeom prst="rect">
            <a:avLst/>
          </a:prstGeom>
          <a:solidFill>
            <a:srgbClr val="E7E7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527408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000" y="3012228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20000" y="3736112"/>
            <a:ext cx="8572500" cy="336516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00214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20000" y="4006696"/>
            <a:ext cx="8566150" cy="1503836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rgbClr val="74767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40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6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7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6C4C-F3F4-4D7E-B7B0-AC9E08AEBAD0}" type="datetimeFigureOut">
              <a:rPr lang="en-GB" smtClean="0"/>
              <a:t>21/05/2013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BE8-7A5E-4DBD-A7E8-2D6319AA9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15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6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77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6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0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8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E7E7E7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9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/Agenda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14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1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7338" y="2123512"/>
            <a:ext cx="8569325" cy="39687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93688" y="2110852"/>
            <a:ext cx="8566150" cy="4267723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0B26-9807-4569-8DE6-31B7369E8B5C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6C4C-F3F4-4D7E-B7B0-AC9E08AEBAD0}" type="datetimeFigureOut">
              <a:rPr lang="en-GB" smtClean="0"/>
              <a:t>21/05/2013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8BE8-7A5E-4DBD-A7E8-2D6319AA9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5195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2243138"/>
            <a:ext cx="8572904" cy="4135437"/>
          </a:xfrm>
        </p:spPr>
        <p:txBody>
          <a:bodyPr/>
          <a:lstStyle>
            <a:lvl1pPr>
              <a:buNone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FD5B-0D24-41AE-B6E7-9745E7B02328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6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85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8334" y="5852688"/>
            <a:ext cx="3760392" cy="525886"/>
          </a:xfrm>
          <a:solidFill>
            <a:srgbClr val="717EBD"/>
          </a:solidFill>
        </p:spPr>
        <p:txBody>
          <a:bodyPr lIns="144000" tIns="108000" bIns="108000" anchor="b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1" i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4E4BE-6F59-4B2D-81B6-21E4B12B911E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0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645466" y="2117185"/>
            <a:ext cx="4211470" cy="42613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7F2A-6549-45FA-96B6-53DFFBC85997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6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87338" y="1269657"/>
            <a:ext cx="6936756" cy="485775"/>
          </a:xfrm>
        </p:spPr>
        <p:txBody>
          <a:bodyPr tIns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600" b="0">
                <a:solidFill>
                  <a:srgbClr val="747679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356000" y="2243138"/>
            <a:ext cx="4500936" cy="4135436"/>
          </a:xfrm>
          <a:solidFill>
            <a:srgbClr val="0082C0"/>
          </a:solidFill>
        </p:spPr>
        <p:txBody>
          <a:bodyPr lIns="216000" tIns="144000" rIns="72000">
            <a:normAutofit/>
          </a:bodyPr>
          <a:lstStyle>
            <a:lvl1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1pPr>
            <a:lvl2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2pPr>
            <a:lvl3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3pPr>
            <a:lvl4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4pPr>
            <a:lvl5pPr>
              <a:spcBef>
                <a:spcPts val="400"/>
              </a:spcBef>
              <a:buFontTx/>
              <a:buNone/>
              <a:defRPr sz="17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8000" y="2243138"/>
            <a:ext cx="4068000" cy="4159222"/>
          </a:xfrm>
        </p:spPr>
        <p:txBody>
          <a:bodyPr rtlCol="0">
            <a:normAutofit/>
          </a:bodyPr>
          <a:lstStyle>
            <a:lvl1pPr marL="266700" marR="0" indent="-2667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5B7B-BE98-431D-AB5A-5DCA4B1B628B}" type="slidenum">
              <a:rPr lang="en-US">
                <a:solidFill>
                  <a:srgbClr val="002147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56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02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14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E7E7E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01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3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2149552"/>
            <a:ext cx="8571838" cy="443030"/>
          </a:xfrm>
        </p:spPr>
        <p:txBody>
          <a:bodyPr tIns="0"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87338" y="2634372"/>
            <a:ext cx="8572500" cy="546100"/>
          </a:xfrm>
        </p:spPr>
        <p:txBody>
          <a:bodyPr t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600" b="0" i="0">
                <a:solidFill>
                  <a:srgbClr val="E7E7E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3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9" Type="http://schemas.openxmlformats.org/officeDocument/2006/relationships/slideLayout" Target="../slideLayouts/slideLayout99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42" Type="http://schemas.openxmlformats.org/officeDocument/2006/relationships/slideLayout" Target="../slideLayouts/slideLayout102.xml"/><Relationship Id="rId47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slideLayout" Target="../slideLayouts/slideLayout98.xml"/><Relationship Id="rId46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41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7.xml"/><Relationship Id="rId40" Type="http://schemas.openxmlformats.org/officeDocument/2006/relationships/slideLayout" Target="../slideLayouts/slideLayout100.xml"/><Relationship Id="rId45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49" Type="http://schemas.openxmlformats.org/officeDocument/2006/relationships/image" Target="../media/image7.jpeg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91.xml"/><Relationship Id="rId44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Relationship Id="rId43" Type="http://schemas.openxmlformats.org/officeDocument/2006/relationships/slideLayout" Target="../slideLayouts/slideLayout103.xml"/><Relationship Id="rId48" Type="http://schemas.openxmlformats.org/officeDocument/2006/relationships/theme" Target="../theme/theme3.xml"/><Relationship Id="rId8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0.xml"/><Relationship Id="rId18" Type="http://schemas.openxmlformats.org/officeDocument/2006/relationships/slideLayout" Target="../slideLayouts/slideLayout125.xml"/><Relationship Id="rId26" Type="http://schemas.openxmlformats.org/officeDocument/2006/relationships/slideLayout" Target="../slideLayouts/slideLayout133.xml"/><Relationship Id="rId39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128.xml"/><Relationship Id="rId34" Type="http://schemas.openxmlformats.org/officeDocument/2006/relationships/slideLayout" Target="../slideLayouts/slideLayout141.xml"/><Relationship Id="rId42" Type="http://schemas.openxmlformats.org/officeDocument/2006/relationships/slideLayout" Target="../slideLayouts/slideLayout149.xml"/><Relationship Id="rId47" Type="http://schemas.openxmlformats.org/officeDocument/2006/relationships/slideLayout" Target="../slideLayouts/slideLayout154.xml"/><Relationship Id="rId50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slideLayout" Target="../slideLayouts/slideLayout124.xml"/><Relationship Id="rId25" Type="http://schemas.openxmlformats.org/officeDocument/2006/relationships/slideLayout" Target="../slideLayouts/slideLayout132.xml"/><Relationship Id="rId33" Type="http://schemas.openxmlformats.org/officeDocument/2006/relationships/slideLayout" Target="../slideLayouts/slideLayout140.xml"/><Relationship Id="rId38" Type="http://schemas.openxmlformats.org/officeDocument/2006/relationships/slideLayout" Target="../slideLayouts/slideLayout145.xml"/><Relationship Id="rId46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27.xml"/><Relationship Id="rId29" Type="http://schemas.openxmlformats.org/officeDocument/2006/relationships/slideLayout" Target="../slideLayouts/slideLayout136.xml"/><Relationship Id="rId41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24" Type="http://schemas.openxmlformats.org/officeDocument/2006/relationships/slideLayout" Target="../slideLayouts/slideLayout131.xml"/><Relationship Id="rId32" Type="http://schemas.openxmlformats.org/officeDocument/2006/relationships/slideLayout" Target="../slideLayouts/slideLayout139.xml"/><Relationship Id="rId37" Type="http://schemas.openxmlformats.org/officeDocument/2006/relationships/slideLayout" Target="../slideLayouts/slideLayout144.xml"/><Relationship Id="rId40" Type="http://schemas.openxmlformats.org/officeDocument/2006/relationships/slideLayout" Target="../slideLayouts/slideLayout147.xml"/><Relationship Id="rId45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23" Type="http://schemas.openxmlformats.org/officeDocument/2006/relationships/slideLayout" Target="../slideLayouts/slideLayout130.xml"/><Relationship Id="rId28" Type="http://schemas.openxmlformats.org/officeDocument/2006/relationships/slideLayout" Target="../slideLayouts/slideLayout135.xml"/><Relationship Id="rId36" Type="http://schemas.openxmlformats.org/officeDocument/2006/relationships/slideLayout" Target="../slideLayouts/slideLayout143.xml"/><Relationship Id="rId4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17.xml"/><Relationship Id="rId19" Type="http://schemas.openxmlformats.org/officeDocument/2006/relationships/slideLayout" Target="../slideLayouts/slideLayout126.xml"/><Relationship Id="rId31" Type="http://schemas.openxmlformats.org/officeDocument/2006/relationships/slideLayout" Target="../slideLayouts/slideLayout138.xml"/><Relationship Id="rId44" Type="http://schemas.openxmlformats.org/officeDocument/2006/relationships/slideLayout" Target="../slideLayouts/slideLayout151.xml"/><Relationship Id="rId52" Type="http://schemas.openxmlformats.org/officeDocument/2006/relationships/image" Target="../media/image7.jpeg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Relationship Id="rId22" Type="http://schemas.openxmlformats.org/officeDocument/2006/relationships/slideLayout" Target="../slideLayouts/slideLayout129.xml"/><Relationship Id="rId27" Type="http://schemas.openxmlformats.org/officeDocument/2006/relationships/slideLayout" Target="../slideLayouts/slideLayout134.xml"/><Relationship Id="rId30" Type="http://schemas.openxmlformats.org/officeDocument/2006/relationships/slideLayout" Target="../slideLayouts/slideLayout137.xml"/><Relationship Id="rId35" Type="http://schemas.openxmlformats.org/officeDocument/2006/relationships/slideLayout" Target="../slideLayouts/slideLayout142.xml"/><Relationship Id="rId43" Type="http://schemas.openxmlformats.org/officeDocument/2006/relationships/slideLayout" Target="../slideLayouts/slideLayout150.xml"/><Relationship Id="rId48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115.xml"/><Relationship Id="rId5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</a:t>
            </a:r>
            <a:r>
              <a:rPr lang="en-US" dirty="0" err="1" smtClean="0"/>
              <a:t>stle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6C4C-F3F4-4D7E-B7B0-AC9E08AEBAD0}" type="datetimeFigureOut">
              <a:rPr lang="en-GB" smtClean="0"/>
              <a:t>21/05/2013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08BE8-7A5E-4DBD-A7E8-2D6319AA99A7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60796"/>
            <a:ext cx="9134792" cy="69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" y="0"/>
            <a:ext cx="5558099" cy="107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51622"/>
            <a:ext cx="1973585" cy="51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683" y="-1"/>
            <a:ext cx="3582318" cy="107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255574"/>
            <a:ext cx="1358924" cy="54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3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4221163" y="6448425"/>
            <a:ext cx="327025" cy="231775"/>
          </a:xfrm>
          <a:prstGeom prst="actionButtonBackPrevious">
            <a:avLst/>
          </a:prstGeom>
          <a:solidFill>
            <a:schemeClr val="accent2">
              <a:alpha val="8196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AutoShape 3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695825" y="6448425"/>
            <a:ext cx="327025" cy="231775"/>
          </a:xfrm>
          <a:prstGeom prst="actionButtonForwardNext">
            <a:avLst/>
          </a:prstGeom>
          <a:solidFill>
            <a:schemeClr val="accent2">
              <a:alpha val="8196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" y="842820"/>
            <a:ext cx="9131210" cy="14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08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 dirty="0" smtClean="0">
                <a:solidFill>
                  <a:srgbClr val="002147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78AA2-7D1F-41EC-9494-D07A75068A66}" type="slidenum">
              <a:rPr lang="en-US">
                <a:solidFill>
                  <a:srgbClr val="002147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9" descr="8010_Powerpoint_Page.jp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77174"/>
          <a:stretch>
            <a:fillRect/>
          </a:stretch>
        </p:blipFill>
        <p:spPr bwMode="auto">
          <a:xfrm>
            <a:off x="7281863" y="0"/>
            <a:ext cx="15843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2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10" r:id="rId4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9pPr>
    </p:titleStyle>
    <p:bodyStyle>
      <a:lvl1pPr marL="266700" indent="-2667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>
                <a:solidFill>
                  <a:srgbClr val="002147"/>
                </a:solidFill>
                <a:latin typeface="Arial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56DE6041-F49C-419E-B2B3-FC69A0CD3B11}" type="slidenum">
              <a:rPr lang="en-US">
                <a:solidFill>
                  <a:srgbClr val="002147">
                    <a:tint val="75000"/>
                  </a:srgbClr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5" name="Picture 9" descr="8010_Powerpoint_Page.jpg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77174"/>
          <a:stretch>
            <a:fillRect/>
          </a:stretch>
        </p:blipFill>
        <p:spPr bwMode="auto">
          <a:xfrm>
            <a:off x="7281863" y="0"/>
            <a:ext cx="15843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57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  <p:sldLayoutId id="2147483748" r:id="rId35"/>
    <p:sldLayoutId id="2147483749" r:id="rId36"/>
    <p:sldLayoutId id="2147483750" r:id="rId37"/>
    <p:sldLayoutId id="2147483751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757" r:id="rId44"/>
    <p:sldLayoutId id="2147483758" r:id="rId45"/>
    <p:sldLayoutId id="2147483759" r:id="rId46"/>
    <p:sldLayoutId id="2147483760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charset="0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87338" y="0"/>
            <a:ext cx="693737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7338" y="2116138"/>
            <a:ext cx="8574087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1825" y="6402388"/>
            <a:ext cx="81359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b="1" dirty="0" smtClean="0">
                <a:solidFill>
                  <a:srgbClr val="002147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Presentation name </a:t>
            </a:r>
            <a:r>
              <a:rPr lang="en-US" b="0">
                <a:solidFill>
                  <a:srgbClr val="747679"/>
                </a:solidFill>
              </a:rPr>
              <a:t>Presenter Name and 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7338" y="6391275"/>
            <a:ext cx="344487" cy="360363"/>
          </a:xfrm>
          <a:prstGeom prst="rect">
            <a:avLst/>
          </a:prstGeom>
        </p:spPr>
        <p:txBody>
          <a:bodyPr vert="horz" lIns="0" tIns="45720" rIns="0" bIns="0" rtlCol="0" anchor="ctr" anchorCtr="0"/>
          <a:lstStyle>
            <a:lvl1pPr algn="l">
              <a:defRPr sz="1100" b="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A78AA2-7D1F-41EC-9494-D07A75068A66}" type="slidenum">
              <a:rPr lang="en-US">
                <a:solidFill>
                  <a:srgbClr val="002147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2147">
                  <a:tint val="7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7338" y="1917700"/>
            <a:ext cx="8569325" cy="1588"/>
          </a:xfrm>
          <a:prstGeom prst="line">
            <a:avLst/>
          </a:prstGeom>
          <a:ln w="762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9" descr="8010_Powerpoint_Page.jpg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77174"/>
          <a:stretch>
            <a:fillRect/>
          </a:stretch>
        </p:blipFill>
        <p:spPr bwMode="auto">
          <a:xfrm>
            <a:off x="7281863" y="0"/>
            <a:ext cx="15843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16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  <p:sldLayoutId id="2147483782" r:id="rId21"/>
    <p:sldLayoutId id="2147483783" r:id="rId22"/>
    <p:sldLayoutId id="2147483784" r:id="rId23"/>
    <p:sldLayoutId id="2147483785" r:id="rId24"/>
    <p:sldLayoutId id="2147483786" r:id="rId25"/>
    <p:sldLayoutId id="2147483787" r:id="rId26"/>
    <p:sldLayoutId id="2147483788" r:id="rId27"/>
    <p:sldLayoutId id="2147483789" r:id="rId28"/>
    <p:sldLayoutId id="2147483790" r:id="rId29"/>
    <p:sldLayoutId id="2147483791" r:id="rId30"/>
    <p:sldLayoutId id="2147483792" r:id="rId31"/>
    <p:sldLayoutId id="2147483793" r:id="rId32"/>
    <p:sldLayoutId id="2147483794" r:id="rId33"/>
    <p:sldLayoutId id="2147483795" r:id="rId34"/>
    <p:sldLayoutId id="2147483796" r:id="rId35"/>
    <p:sldLayoutId id="2147483797" r:id="rId36"/>
    <p:sldLayoutId id="2147483798" r:id="rId37"/>
    <p:sldLayoutId id="2147483799" r:id="rId38"/>
    <p:sldLayoutId id="2147483800" r:id="rId39"/>
    <p:sldLayoutId id="2147483801" r:id="rId40"/>
    <p:sldLayoutId id="2147483802" r:id="rId41"/>
    <p:sldLayoutId id="2147483803" r:id="rId42"/>
    <p:sldLayoutId id="2147483804" r:id="rId43"/>
    <p:sldLayoutId id="2147483805" r:id="rId44"/>
    <p:sldLayoutId id="2147483806" r:id="rId45"/>
    <p:sldLayoutId id="2147483807" r:id="rId46"/>
    <p:sldLayoutId id="2147483808" r:id="rId47"/>
    <p:sldLayoutId id="2147483809" r:id="rId48"/>
    <p:sldLayoutId id="2147483810" r:id="rId49"/>
    <p:sldLayoutId id="2147483811" r:id="rId5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600" b="1" kern="1200">
          <a:solidFill>
            <a:srgbClr val="002147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rgbClr val="002147"/>
          </a:solidFill>
          <a:latin typeface="Arial" pitchFamily="34" charset="0"/>
        </a:defRPr>
      </a:lvl9pPr>
    </p:titleStyle>
    <p:bodyStyle>
      <a:lvl1pPr marL="266700" indent="-2667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625475" indent="-358775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892175" indent="-2667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168400" indent="-276225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1343025" indent="-174625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media9.wma"/><Relationship Id="rId7" Type="http://schemas.openxmlformats.org/officeDocument/2006/relationships/image" Target="../media/image13.png"/><Relationship Id="rId2" Type="http://schemas.microsoft.com/office/2007/relationships/media" Target="../media/media9.wma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oup.com/uk/academic/online/librarians/" TargetMode="External"/><Relationship Id="rId1" Type="http://schemas.openxmlformats.org/officeDocument/2006/relationships/slideLayout" Target="../slideLayouts/slideLayout89.xml"/><Relationship Id="rId4" Type="http://schemas.openxmlformats.org/officeDocument/2006/relationships/hyperlink" Target="http://www.oup.com/uk/academic/online/libraria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1458"/>
            <a:ext cx="548239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24128" y="2060848"/>
            <a:ext cx="3312368" cy="1754326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Хронологический охват </a:t>
            </a:r>
            <a:r>
              <a:rPr lang="ru-RU" b="1" dirty="0" smtClean="0"/>
              <a:t>АРХИВА</a:t>
            </a:r>
            <a:r>
              <a:rPr lang="ru-RU" dirty="0" smtClean="0"/>
              <a:t> – с </a:t>
            </a:r>
            <a:r>
              <a:rPr lang="en-GB" dirty="0" smtClean="0"/>
              <a:t>1849 </a:t>
            </a:r>
            <a:r>
              <a:rPr lang="ru-RU" dirty="0" smtClean="0"/>
              <a:t>по</a:t>
            </a:r>
            <a:r>
              <a:rPr lang="en-GB" dirty="0" smtClean="0"/>
              <a:t>1995 </a:t>
            </a:r>
            <a:r>
              <a:rPr lang="ru-RU" dirty="0" smtClean="0"/>
              <a:t>(</a:t>
            </a:r>
            <a:endParaRPr lang="en-GB" dirty="0" smtClean="0"/>
          </a:p>
          <a:p>
            <a:r>
              <a:rPr lang="en-GB" b="1" dirty="0" smtClean="0"/>
              <a:t>The Archive</a:t>
            </a:r>
            <a:r>
              <a:rPr lang="ru-RU" b="1" dirty="0" smtClean="0"/>
              <a:t>)</a:t>
            </a:r>
            <a:r>
              <a:rPr lang="en-GB" dirty="0" smtClean="0"/>
              <a:t>, 4 </a:t>
            </a:r>
            <a:r>
              <a:rPr lang="ru-RU" dirty="0" smtClean="0"/>
              <a:t>млн страниц</a:t>
            </a:r>
            <a:r>
              <a:rPr lang="en-GB" dirty="0" smtClean="0"/>
              <a:t>. </a:t>
            </a:r>
            <a:r>
              <a:rPr lang="ru-RU" dirty="0" smtClean="0"/>
              <a:t>Это прекрасное дополнение к коллекции </a:t>
            </a:r>
            <a:r>
              <a:rPr lang="en-GB" b="1" dirty="0" smtClean="0"/>
              <a:t>Oxford Journals Collection</a:t>
            </a:r>
            <a:r>
              <a:rPr lang="en-GB" dirty="0" smtClean="0"/>
              <a:t>. </a:t>
            </a:r>
            <a:endParaRPr lang="en-GB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25" y="2202361"/>
            <a:ext cx="981815" cy="137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7236">
        <p:fade/>
      </p:transition>
    </mc:Choice>
    <mc:Fallback xmlns="">
      <p:transition spd="med" advClick="0" advTm="172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509"/>
            <a:ext cx="6516216" cy="504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60231" y="2360597"/>
            <a:ext cx="2407029" cy="369332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/>
              <a:t>V</a:t>
            </a:r>
            <a:r>
              <a:rPr lang="en-GB" dirty="0" smtClean="0"/>
              <a:t>iew the abstracts...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" y="1069435"/>
            <a:ext cx="6577507" cy="508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54864" y="3429000"/>
            <a:ext cx="2407029" cy="2585323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/>
              <a:t>…</a:t>
            </a:r>
            <a:r>
              <a:rPr lang="ru-RU" dirty="0" smtClean="0"/>
              <a:t> а полный текст можно просматривать в формате </a:t>
            </a:r>
            <a:r>
              <a:rPr lang="en-GB" dirty="0" smtClean="0"/>
              <a:t>HTML </a:t>
            </a:r>
            <a:r>
              <a:rPr lang="ru-RU" dirty="0" smtClean="0"/>
              <a:t>или </a:t>
            </a:r>
            <a:r>
              <a:rPr lang="en-GB" dirty="0" smtClean="0"/>
              <a:t>PDF </a:t>
            </a:r>
            <a:endParaRPr lang="en-GB" dirty="0" smtClean="0"/>
          </a:p>
          <a:p>
            <a:endParaRPr lang="en-GB" dirty="0" smtClean="0"/>
          </a:p>
          <a:p>
            <a:r>
              <a:rPr lang="ru-RU" dirty="0" smtClean="0"/>
              <a:t>…+ доступ к дополнительным материалам</a:t>
            </a:r>
            <a:endParaRPr lang="en-GB" dirty="0" smtClean="0"/>
          </a:p>
        </p:txBody>
      </p:sp>
      <p:pic>
        <p:nvPicPr>
          <p:cNvPr id="9" name="Picture 6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450726" y="7190348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8" y="1069435"/>
            <a:ext cx="6583794" cy="511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678934" y="2392030"/>
            <a:ext cx="2407030" cy="92333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Авторы и ключевые слова имеют гиперссылки</a:t>
            </a:r>
            <a:endParaRPr lang="en-GB" dirty="0" smtClean="0"/>
          </a:p>
        </p:txBody>
      </p:sp>
      <p:pic>
        <p:nvPicPr>
          <p:cNvPr id="16" name="Picture 6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603126" y="7342748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1" y="1069435"/>
            <a:ext cx="5766507" cy="511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3419872" y="4941168"/>
            <a:ext cx="3153091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206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7711">
        <p:fade/>
      </p:transition>
    </mc:Choice>
    <mc:Fallback xmlns="">
      <p:transition spd="med" advClick="0" advTm="177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1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11022E-16 3.33333E-6 L -0.54948 -0.4511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83" y="-2256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1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1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1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1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0937 0.27176 L -0.44011 -0.17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83" y="-2256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1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6338"/>
            <a:ext cx="6462489" cy="508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948263" y="1628800"/>
            <a:ext cx="2046989" cy="3139321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/>
              <a:t>The article is displayed on one page with the ability to scroll up and down the content. </a:t>
            </a:r>
          </a:p>
          <a:p>
            <a:endParaRPr lang="en-GB" dirty="0"/>
          </a:p>
          <a:p>
            <a:r>
              <a:rPr lang="en-GB" dirty="0" smtClean="0"/>
              <a:t>A stable navigation panel is always placed in the middle.</a:t>
            </a:r>
            <a:endParaRPr lang="en-GB" dirty="0"/>
          </a:p>
        </p:txBody>
      </p:sp>
      <p:pic>
        <p:nvPicPr>
          <p:cNvPr id="8" name="Picture 6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298326" y="7037948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0" y="1086339"/>
            <a:ext cx="3625215" cy="500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75" y="1082013"/>
            <a:ext cx="3599550" cy="501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979027" y="1916832"/>
            <a:ext cx="2016225" cy="2031325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/>
              <a:t>All images and graphics are enlargeable and downloadable to PowerPoint for lectures and presentations. </a:t>
            </a:r>
          </a:p>
        </p:txBody>
      </p:sp>
      <p:pic>
        <p:nvPicPr>
          <p:cNvPr id="12" name="Picture 6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4324700" y="6910375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2" y="1086340"/>
            <a:ext cx="3626103" cy="504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4477100" y="7062775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0327"/>
            <a:ext cx="9137983" cy="506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9170">
        <p:fade/>
      </p:transition>
    </mc:Choice>
    <mc:Fallback xmlns="">
      <p:transition spd="med" advClick="0" advTm="191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-4.44444E-6 L -0.2493 -0.5548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-2775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1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1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1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1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1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4.72222E-6 4.07407E-6 L -0.3092 -0.315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1581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1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1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8577 -0.04815 L -0.21562 -0.3696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9" y="-1608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501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16906"/>
            <a:ext cx="7772400" cy="1470025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44208" y="2096953"/>
            <a:ext cx="2088232" cy="2308324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Обширная система гиперссылок обеспечивает доступ к многочисленным дополнительным функциям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72" y="1077686"/>
            <a:ext cx="5157203" cy="504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4324700" y="6910375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686"/>
            <a:ext cx="6185200" cy="488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8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197">
        <p:fade/>
      </p:transition>
    </mc:Choice>
    <mc:Fallback xmlns="">
      <p:transition spd="med" advClick="0" advTm="91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4.72222E-6 4.07407E-6 L -0.31701 -0.714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1" y="-3574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01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02"/>
            <a:ext cx="9144000" cy="617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96136" y="692696"/>
            <a:ext cx="3168352" cy="2308324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/>
              <a:t>‘My Account’ </a:t>
            </a:r>
            <a:r>
              <a:rPr lang="ru-RU" dirty="0" smtClean="0"/>
              <a:t> - область, где содержится вся сохраненная вами информация о вашем исследовании с возможностью редактирования и управления</a:t>
            </a:r>
            <a:endParaRPr lang="en-GB" dirty="0"/>
          </a:p>
        </p:txBody>
      </p:sp>
      <p:pic>
        <p:nvPicPr>
          <p:cNvPr id="6" name="Picture 8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8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671">
        <p:fade/>
      </p:transition>
    </mc:Choice>
    <mc:Fallback xmlns="">
      <p:transition spd="med" advClick="0" advTm="76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1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66667E-6 -2.59259E-6 L 0.19913 -0.889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48" y="-4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6" y="1085597"/>
            <a:ext cx="9141140" cy="504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68144" y="2294386"/>
            <a:ext cx="3096343" cy="92333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… для этого введите логин/пароль к своему личному кабинету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91349"/>
            <a:ext cx="1440162" cy="22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317979" y="2315885"/>
            <a:ext cx="2016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 smtClean="0"/>
              <a:t>username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71" y="2677783"/>
            <a:ext cx="1507841" cy="23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317979" y="2617552"/>
            <a:ext cx="16059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 smtClean="0"/>
              <a:t>*****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7504" y="4293096"/>
            <a:ext cx="4154692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8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868144" y="4297423"/>
            <a:ext cx="3024335" cy="646331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/>
              <a:t>… </a:t>
            </a:r>
            <a:r>
              <a:rPr lang="ru-RU" dirty="0" smtClean="0"/>
              <a:t>или зарегистрируйтесь как новый пользователь</a:t>
            </a:r>
            <a:endParaRPr lang="en-GB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0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1739">
        <p:fade/>
      </p:transition>
    </mc:Choice>
    <mc:Fallback xmlns="">
      <p:transition spd="med" advClick="0" advTm="217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1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1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1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4151 -0.490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1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1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1"/>
                            </p:stCondLst>
                            <p:childTnLst>
                              <p:par>
                                <p:cTn id="3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1" animBg="1"/>
      <p:bldP spid="7" grpId="0"/>
      <p:bldP spid="9" grpId="0"/>
      <p:bldP spid="6" grpId="0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" y="1147470"/>
            <a:ext cx="5546653" cy="494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578205" y="1484784"/>
            <a:ext cx="3314275" cy="1477328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Многофункциональные сервисы помогут вам управлять результатами своей работы и собирать необходимую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547664" y="1484784"/>
            <a:ext cx="2448272" cy="47525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8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2308">
        <p:fade/>
      </p:transition>
    </mc:Choice>
    <mc:Fallback xmlns="">
      <p:transition spd="med" advClick="0" advTm="223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1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1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226 0.00255 L -0.43073 -0.553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-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346075" y="859229"/>
            <a:ext cx="67691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500" b="1" dirty="0" smtClean="0">
                <a:solidFill>
                  <a:srgbClr val="002147"/>
                </a:solidFill>
              </a:rPr>
              <a:t>Промо-материалы для библиотеки</a:t>
            </a:r>
            <a:endParaRPr lang="en-GB" sz="2500" b="1" dirty="0">
              <a:solidFill>
                <a:srgbClr val="002147"/>
              </a:solidFill>
            </a:endParaRPr>
          </a:p>
        </p:txBody>
      </p:sp>
      <p:sp>
        <p:nvSpPr>
          <p:cNvPr id="56323" name="Rectangle 7"/>
          <p:cNvSpPr>
            <a:spLocks noChangeArrowheads="1"/>
          </p:cNvSpPr>
          <p:nvPr/>
        </p:nvSpPr>
        <p:spPr bwMode="auto">
          <a:xfrm>
            <a:off x="323850" y="2135188"/>
            <a:ext cx="8172450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endParaRPr lang="en-US" sz="1600">
              <a:solidFill>
                <a:srgbClr val="002147"/>
              </a:solidFill>
            </a:endParaRPr>
          </a:p>
        </p:txBody>
      </p:sp>
      <p:pic>
        <p:nvPicPr>
          <p:cNvPr id="56324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2114550"/>
            <a:ext cx="3816350" cy="38290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3136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5" name="TextBox 1"/>
          <p:cNvSpPr txBox="1">
            <a:spLocks noChangeArrowheads="1"/>
          </p:cNvSpPr>
          <p:nvPr/>
        </p:nvSpPr>
        <p:spPr bwMode="auto">
          <a:xfrm>
            <a:off x="1403648" y="6096000"/>
            <a:ext cx="554513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993300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rgbClr val="993300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rgbClr val="993300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rgbClr val="993300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rgbClr val="9933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9933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9933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9933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993300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000" dirty="0" smtClean="0">
                <a:hlinkClick r:id="rId4"/>
              </a:rPr>
              <a:t>www.oup.com/uk/academic/online/librarians</a:t>
            </a:r>
            <a:endParaRPr lang="en-GB" sz="2000" dirty="0" smtClean="0"/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522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610"/>
            <a:ext cx="6696794" cy="509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372199" y="1772816"/>
            <a:ext cx="2666933" cy="1477328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Вы можете выбрать конкретный журнал, выбрав наименования из алфавитного списка на главной странице</a:t>
            </a:r>
            <a:endParaRPr lang="en-GB" b="1" dirty="0">
              <a:solidFill>
                <a:srgbClr val="333399"/>
              </a:solidFill>
            </a:endParaRPr>
          </a:p>
        </p:txBody>
      </p:sp>
      <p:pic>
        <p:nvPicPr>
          <p:cNvPr id="11" name="Picture 6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5993527" y="6863604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3761278" y="6885549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2339752" y="1412776"/>
            <a:ext cx="3951625" cy="50405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76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138">
        <p:fade/>
      </p:transition>
    </mc:Choice>
    <mc:Fallback xmlns="">
      <p:transition spd="med" advClick="0" advTm="91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7100"/>
                                  </p:stCondLst>
                                  <p:childTnLst>
                                    <p:animMotion origin="layout" path="M -1.66667E-6 -2.59259E-6 L -0.58837 -0.71134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7" y="-3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4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5625 -0.7606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-3803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" y="1071610"/>
            <a:ext cx="6664356" cy="506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79000" y="2772300"/>
            <a:ext cx="2088233" cy="2031325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…или кликнув на на</a:t>
            </a:r>
            <a:r>
              <a:rPr lang="ru-RU" dirty="0" smtClean="0"/>
              <a:t>звание журнала, прокручивая алфавитный список в квадратном окне</a:t>
            </a:r>
            <a:endParaRPr lang="en-GB" b="1" dirty="0">
              <a:solidFill>
                <a:srgbClr val="333399"/>
              </a:solidFill>
            </a:endParaRPr>
          </a:p>
        </p:txBody>
      </p:sp>
      <p:pic>
        <p:nvPicPr>
          <p:cNvPr id="6" name="Picture 6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2123728" y="1844824"/>
            <a:ext cx="4339585" cy="9274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96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609">
        <p:fade/>
      </p:transition>
    </mc:Choice>
    <mc:Fallback xmlns="">
      <p:transition spd="med" advClick="0" advTm="56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1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1.66667E-6 -2.59259E-6 L -0.58837 -0.627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27" y="-3136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610"/>
            <a:ext cx="6696794" cy="5093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463313" y="2708920"/>
            <a:ext cx="2234884" cy="923330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/>
              <a:t>… </a:t>
            </a:r>
            <a:r>
              <a:rPr lang="ru-RU" dirty="0" smtClean="0"/>
              <a:t>или выбрав предметную рубрику</a:t>
            </a:r>
            <a:endParaRPr lang="en-GB" b="1" dirty="0">
              <a:solidFill>
                <a:srgbClr val="333399"/>
              </a:solidFill>
            </a:endParaRPr>
          </a:p>
        </p:txBody>
      </p:sp>
      <p:pic>
        <p:nvPicPr>
          <p:cNvPr id="10" name="Picture 6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5993526" y="6733148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478188" y="4365104"/>
            <a:ext cx="2234884" cy="646331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Журналы в открытом доступе</a:t>
            </a:r>
            <a:endParaRPr lang="en-GB" b="1" dirty="0">
              <a:solidFill>
                <a:srgbClr val="3333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56" y="3315499"/>
            <a:ext cx="2736304" cy="60568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cxnSp>
        <p:nvCxnSpPr>
          <p:cNvPr id="13" name="Прямая со стрелкой 12"/>
          <p:cNvCxnSpPr/>
          <p:nvPr/>
        </p:nvCxnSpPr>
        <p:spPr>
          <a:xfrm flipH="1" flipV="1">
            <a:off x="3491880" y="1844824"/>
            <a:ext cx="2880320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1835696" y="3632250"/>
            <a:ext cx="4536504" cy="9488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2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2240">
        <p:fade/>
      </p:transition>
    </mc:Choice>
    <mc:Fallback xmlns="">
      <p:transition spd="med" advClick="0" advTm="222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1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1.66667E-6 -2.59259E-6 L -0.29687 -0.627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-3136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1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33 0 L -0.53889 -0.1430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88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1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1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88572"/>
            <a:ext cx="6618514" cy="506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06008" y="2636912"/>
            <a:ext cx="3087081" cy="1200329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Чтобы осуществить поиск, просто введите ключевое слово или фразу в строку быстрого поиска</a:t>
            </a:r>
            <a:endParaRPr lang="en-GB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50" y="2780928"/>
            <a:ext cx="2904018" cy="39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19672" y="2792485"/>
            <a:ext cx="15841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h</a:t>
            </a:r>
            <a:r>
              <a:rPr lang="en-GB" dirty="0" smtClean="0"/>
              <a:t>eart rate</a:t>
            </a:r>
            <a:endParaRPr lang="en-GB" dirty="0"/>
          </a:p>
        </p:txBody>
      </p:sp>
      <p:pic>
        <p:nvPicPr>
          <p:cNvPr id="11" name="Picture 8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516688" y="6381750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2987824" y="2977151"/>
            <a:ext cx="2818184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8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634">
        <p:fade/>
      </p:transition>
    </mc:Choice>
    <mc:Fallback xmlns="">
      <p:transition spd="med" advClick="0" advTm="56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1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26545 -0.4907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6156175" cy="497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41868" y="1338734"/>
            <a:ext cx="2520280" cy="2308324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/>
              <a:t>…</a:t>
            </a:r>
            <a:r>
              <a:rPr lang="ru-RU" dirty="0" smtClean="0"/>
              <a:t>получив результаты поиска, вы можете сохранять их в вашем персональном кабинете и загружать их </a:t>
            </a:r>
            <a:r>
              <a:rPr lang="ru-RU" dirty="0" smtClean="0"/>
              <a:t>в «менеджере цитат»</a:t>
            </a:r>
            <a:endParaRPr lang="en-GB" b="1" dirty="0">
              <a:solidFill>
                <a:srgbClr val="3333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744" y="1988840"/>
            <a:ext cx="3456384" cy="50405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148064" y="4653136"/>
            <a:ext cx="792088" cy="8640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6" descr="Untitled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5993526" y="6733148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72200" y="3885739"/>
            <a:ext cx="2520280" cy="2308324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Со страницы с результатами поиска вы можете перейти прямо на главную страницу журнала и увидеть реферат статьи или ее полный текст</a:t>
            </a:r>
            <a:endParaRPr lang="en-GB" b="1" dirty="0">
              <a:solidFill>
                <a:srgbClr val="333399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5436096" y="2132856"/>
            <a:ext cx="855280" cy="1080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5652120" y="3356992"/>
            <a:ext cx="639256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593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8282">
        <p:fade/>
      </p:transition>
    </mc:Choice>
    <mc:Fallback xmlns="">
      <p:transition spd="med" advClick="0" advTm="182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11022E-16 0 L -0.44444 -0.636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2" y="-3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  <p:bldP spid="6" grpId="0" animBg="1"/>
      <p:bldP spid="6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645281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5993526" y="6733148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60231" y="2492896"/>
            <a:ext cx="2407030" cy="1200329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Доступ к журналам можно получить с мобильного устройство</a:t>
            </a:r>
            <a:endParaRPr lang="en-GB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" y="1129356"/>
            <a:ext cx="6460225" cy="488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109">
        <p:fade/>
      </p:transition>
    </mc:Choice>
    <mc:Fallback xmlns="">
      <p:transition spd="med" advClick="0" advTm="4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1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0.12587 0.27315 L -0.57031 -0.363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2" y="-3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1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645281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60231" y="1916832"/>
            <a:ext cx="2407029" cy="2585323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 smtClean="0"/>
              <a:t>Главная страница журнала предоставляет возможность отображения предметных рубрик и использования простого и сложного поиска по контенту</a:t>
            </a: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996952"/>
            <a:ext cx="5148064" cy="2160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" y="3242253"/>
            <a:ext cx="2400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Untitled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145926" y="6885548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Untitled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298326" y="7037948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6452818" cy="508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9190">
        <p:fade/>
      </p:transition>
    </mc:Choice>
    <mc:Fallback xmlns="">
      <p:transition spd="med" advClick="0" advTm="91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1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434 0.0132 L -0.49254 -0.553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10" y="-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1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1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1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1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0.01204 L -0.16267 -0.56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82" y="-288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1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1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645281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01723"/>
            <a:ext cx="2016224" cy="33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131840" y="2931241"/>
            <a:ext cx="17281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200" dirty="0" smtClean="0"/>
              <a:t>Magnetic resonance</a:t>
            </a:r>
            <a:endParaRPr lang="en-GB" sz="1200" dirty="0"/>
          </a:p>
        </p:txBody>
      </p:sp>
      <p:pic>
        <p:nvPicPr>
          <p:cNvPr id="14" name="Picture 6" descr="Untitled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53097">
            <a:off x="6298326" y="7037948"/>
            <a:ext cx="24447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7" y="1052736"/>
            <a:ext cx="6577650" cy="509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660231" y="2360597"/>
            <a:ext cx="2407029" cy="2031325"/>
          </a:xfrm>
          <a:prstGeom prst="rect">
            <a:avLst/>
          </a:prstGeom>
          <a:solidFill>
            <a:srgbClr val="FFFF66"/>
          </a:solidFill>
          <a:ln w="38100" algn="ctr">
            <a:solidFill>
              <a:srgbClr val="33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/>
              <a:t>DOI (</a:t>
            </a:r>
            <a:r>
              <a:rPr lang="ru-RU" dirty="0"/>
              <a:t>Идентификатор цифрового объекта</a:t>
            </a:r>
            <a:r>
              <a:rPr lang="en-GB" dirty="0" smtClean="0"/>
              <a:t>) </a:t>
            </a:r>
            <a:r>
              <a:rPr lang="ru-RU" dirty="0" smtClean="0"/>
              <a:t>гарантирует стабильность нахождения документа в сети</a:t>
            </a:r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2627784" y="4797152"/>
            <a:ext cx="100811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635896" y="3376259"/>
            <a:ext cx="2960280" cy="15289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3364">
        <p:fade/>
      </p:transition>
    </mc:Choice>
    <mc:Fallback xmlns="">
      <p:transition spd="med" advClick="0" advTm="233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1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162 L -0.15746 -0.577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3" y="-2895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1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1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1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1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1"/>
                            </p:stCondLst>
                            <p:childTnLst>
                              <p:par>
                                <p:cTn id="3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/>
      <p:bldP spid="15" grpId="0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1">
  <a:themeElements>
    <a:clrScheme name="Custom 29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0054B4"/>
      </a:hlink>
      <a:folHlink>
        <a:srgbClr val="0054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heme1">
  <a:themeElements>
    <a:clrScheme name="Custom 6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2389FF"/>
      </a:hlink>
      <a:folHlink>
        <a:srgbClr val="2389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heme1">
  <a:themeElements>
    <a:clrScheme name="Custom 29">
      <a:dk1>
        <a:srgbClr val="002147"/>
      </a:dk1>
      <a:lt1>
        <a:sysClr val="window" lastClr="FFFFFF"/>
      </a:lt1>
      <a:dk2>
        <a:srgbClr val="000000"/>
      </a:dk2>
      <a:lt2>
        <a:srgbClr val="E7E7E7"/>
      </a:lt2>
      <a:accent1>
        <a:srgbClr val="0082C0"/>
      </a:accent1>
      <a:accent2>
        <a:srgbClr val="9C132E"/>
      </a:accent2>
      <a:accent3>
        <a:srgbClr val="5D4B0A"/>
      </a:accent3>
      <a:accent4>
        <a:srgbClr val="898A17"/>
      </a:accent4>
      <a:accent5>
        <a:srgbClr val="4B3242"/>
      </a:accent5>
      <a:accent6>
        <a:srgbClr val="BD7824"/>
      </a:accent6>
      <a:hlink>
        <a:srgbClr val="0054B4"/>
      </a:hlink>
      <a:folHlink>
        <a:srgbClr val="0054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290</Words>
  <Application>Microsoft Office PowerPoint</Application>
  <PresentationFormat>Экран (4:3)</PresentationFormat>
  <Paragraphs>32</Paragraphs>
  <Slides>16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Office Theme</vt:lpstr>
      <vt:lpstr>1_Theme1</vt:lpstr>
      <vt:lpstr>3_Theme1</vt:lpstr>
      <vt:lpstr>2_Theme1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Oxford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GIERS-FIDLER, Marzena</dc:creator>
  <cp:lastModifiedBy>Ekaterina</cp:lastModifiedBy>
  <cp:revision>198</cp:revision>
  <dcterms:created xsi:type="dcterms:W3CDTF">2011-11-06T18:49:16Z</dcterms:created>
  <dcterms:modified xsi:type="dcterms:W3CDTF">2013-05-21T11:12:27Z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